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1F6901-EA71-4B08-A7D7-480A48C64C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52AE995-892B-42EA-8524-5B72FDBB1F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2283C0-D8F0-46AF-9B63-F81518813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6E3B613-7995-44D1-ABBA-8C9A0FDA6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57307B8-A6A3-4D3C-A130-9699FBCBD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833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D58EAC-9196-4B3D-A0EA-340F0594B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48041AA-E834-4274-A183-6B3050F0A4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778119C-C809-4E76-BE11-21A9B3FF7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9542E8F-9250-4895-9F91-3DD057581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848DC63-40B3-49CF-AD00-07C60FDA6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987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EB8613C-98F0-4F3B-98B2-56ED2B8A69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50DD071-9085-4A7D-B8C7-E708DB410F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C531A2-0DE6-4B30-BDE6-2E824BE25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C939AAD-6DA1-4B57-852E-3C39F253C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D4D7A4-823E-4895-87BB-70F04C8DB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0455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372455-EA2D-4E84-8986-137032336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CBCB0B-175E-4BA7-83EA-E27C0876A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F0D806B-51DF-4558-9967-4B1601CD1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BC48631-B7E1-4EA3-AD85-2775BFC76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C3FC1C-6081-41A6-8FDC-2CBEE35D2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0873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D85E8C-3865-43AA-B0D9-984444B2F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EFD1349-2FE9-49DF-AC27-1211487B1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2B91F2C-882E-497A-B9BA-848BA7763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CDAC4BC-E36B-4D78-99B9-4DD3B9511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B47BFE8-D1D6-44AB-AD98-F8A29A1E4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013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4F1B2C-1F1A-4D72-A7D8-621AF7FE6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481DF7C-86E1-47E1-BACE-93BA41DEDF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2A66A2B-4650-4D17-84AD-3E68B6930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9874C47-7F58-41C5-AC1B-02CD5BB25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F0B9242-29AC-4513-AD17-847BA3ED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3634CC5-00BC-42D4-A7BE-08B366C68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702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07E43E-5243-47EA-8F02-15201EBC2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9F26FF1-974B-4952-93ED-A3168E839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8846BE8-EF0F-4F67-9D12-0F4D2E717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F68A0B2-3F70-40DB-93C0-04E0D5FA8D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5E618EC-4A66-4A6E-B852-04339A82A1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F817696-AA1D-49F2-A918-A9B58729A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31A38C8-9E8B-4861-9BA3-1F9FBC64C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8A7C4CC-AD36-44C5-A7A7-F8CAF0051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000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C158F8-7142-4FCB-A9A3-3C0571256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04D9ED7-F920-48CE-A184-73927F47E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95C8A02-C0C6-450F-8F6C-1FF0D5C2A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381A850-BD58-450B-A74D-EBE9EEB55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22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CE1B3F5-DDEB-4191-8673-5BA8779F3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552D3E6-A58B-4313-B294-5047EA6AA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74AF952-8870-4092-BBAB-3AD2038F8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188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CD7F7F-E721-4F96-AC0C-BE730F96E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090F278-6072-46DA-8538-D5069E433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0EA45EA-0655-461F-A10F-9EB40034D6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8165033-2E69-4B00-B98B-1B6C80090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D25619B-F95E-4538-B0E9-57A5D6768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AD218A5-DFAD-493A-A860-20957A83F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955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99FFE1-F316-49F5-A624-A0D9CD82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44CD2D2-9F45-4F5F-B261-604A6F3533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EC6030E-8F7A-49CF-910E-91FB65D2A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68A71FF-BA12-412C-BA2C-88437DACC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DB03909-E7E1-4473-84A1-5847C8B2D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0002D96-3F03-437B-8EE0-9A573A53C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3999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8C72F55-8C8E-4C56-8B8D-536A18BA9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04CA8B7-B9D5-4468-97ED-5F0570D59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E508B2E-B3A0-42CC-B775-39E95B908F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8D91B-38BE-4C26-87FE-65475B069349}" type="datetimeFigureOut">
              <a:rPr lang="pt-BR" smtClean="0"/>
              <a:t>24/05/2019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9BF9170-16A9-4BD8-85CB-C186B702F2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87CD9AE-8958-4D14-8289-31908109B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4AACC-4771-428C-93E8-3F2D176210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152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3E2A08-AAA1-433B-930C-643CF876E5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Powerpoint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2276A9D-7704-4039-AD01-B0B0B4C2D8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Workshop</a:t>
            </a:r>
          </a:p>
        </p:txBody>
      </p:sp>
    </p:spTree>
    <p:extLst>
      <p:ext uri="{BB962C8B-B14F-4D97-AF65-F5344CB8AC3E}">
        <p14:creationId xmlns:p14="http://schemas.microsoft.com/office/powerpoint/2010/main" val="3515942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B39CB0-A8C1-4E9C-A49F-6979F1ACE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Aqui você adiciona título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EFEFF1-7971-457D-AA1A-014DC767C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Na parte de baixo, o texto. Bem fácil</a:t>
            </a:r>
          </a:p>
          <a:p>
            <a:r>
              <a:rPr lang="pt-BR" dirty="0"/>
              <a:t>Mas, você pode escolher também vários layouts</a:t>
            </a:r>
          </a:p>
          <a:p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732911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54E963A-4031-44BF-87FE-8CED08FE9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Vamos incluir imagens neste layout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AF79B843-2A04-46F6-9182-8CBDBDA842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/>
              <a:t>Lembre-se sempre:</a:t>
            </a:r>
          </a:p>
          <a:p>
            <a:pPr lvl="1"/>
            <a:r>
              <a:rPr lang="pt-BR" dirty="0"/>
              <a:t>Prefira incluir imagens a CTRL+C / CTRL+V</a:t>
            </a:r>
          </a:p>
          <a:p>
            <a:pPr lvl="1"/>
            <a:r>
              <a:rPr lang="pt-BR" dirty="0"/>
              <a:t>Se for inevitável, use sempre “COLAR ESPECIAL”</a:t>
            </a:r>
          </a:p>
          <a:p>
            <a:pPr lvl="2"/>
            <a:r>
              <a:rPr lang="pt-BR" dirty="0"/>
              <a:t>Meta arquivo OU</a:t>
            </a:r>
          </a:p>
          <a:p>
            <a:pPr lvl="2"/>
            <a:r>
              <a:rPr lang="pt-BR" dirty="0"/>
              <a:t>Bitmap independente de dispositivo</a:t>
            </a:r>
          </a:p>
          <a:p>
            <a:pPr lvl="1"/>
            <a:r>
              <a:rPr lang="pt-BR" dirty="0"/>
              <a:t>Assim, você evita o OLE (</a:t>
            </a:r>
            <a:r>
              <a:rPr lang="pt-BR" dirty="0" err="1"/>
              <a:t>Object</a:t>
            </a:r>
            <a:r>
              <a:rPr lang="pt-BR" dirty="0"/>
              <a:t> </a:t>
            </a:r>
            <a:r>
              <a:rPr lang="pt-BR" dirty="0" err="1"/>
              <a:t>Linked</a:t>
            </a:r>
            <a:r>
              <a:rPr lang="pt-BR" dirty="0"/>
              <a:t> </a:t>
            </a:r>
            <a:r>
              <a:rPr lang="pt-BR" dirty="0" err="1"/>
              <a:t>Embed</a:t>
            </a:r>
            <a:r>
              <a:rPr lang="pt-BR" dirty="0"/>
              <a:t>)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C6260C7-9188-4CCA-9431-1F9AFCA976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9279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F0082685-D1F1-49BF-BAD0-D7A3CB88F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Cuidado com as Transições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8AC9EA4-BF3D-438D-9967-5021309BB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Elas podem ajudar, mas podem deixar a apresentação mais lenta</a:t>
            </a:r>
          </a:p>
        </p:txBody>
      </p:sp>
    </p:spTree>
    <p:extLst>
      <p:ext uri="{BB962C8B-B14F-4D97-AF65-F5344CB8AC3E}">
        <p14:creationId xmlns:p14="http://schemas.microsoft.com/office/powerpoint/2010/main" val="1649402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F718CB-27DF-4D52-A11B-14A5CCC2C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Animações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8303E76-695C-4C0C-9E7D-6727D8580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Você pode configurar o Powerpoint</a:t>
            </a:r>
          </a:p>
          <a:p>
            <a:r>
              <a:rPr lang="pt-BR" dirty="0"/>
              <a:t>Para exibir alguns elementos</a:t>
            </a:r>
          </a:p>
          <a:p>
            <a:r>
              <a:rPr lang="pt-BR" dirty="0"/>
              <a:t>Aos poucos</a:t>
            </a:r>
          </a:p>
          <a:p>
            <a:r>
              <a:rPr lang="pt-BR" dirty="0"/>
              <a:t>Automaticamente</a:t>
            </a:r>
          </a:p>
          <a:p>
            <a:r>
              <a:rPr lang="pt-BR" dirty="0"/>
              <a:t>Ou aos cliques</a:t>
            </a:r>
          </a:p>
        </p:txBody>
      </p:sp>
    </p:spTree>
    <p:extLst>
      <p:ext uri="{BB962C8B-B14F-4D97-AF65-F5344CB8AC3E}">
        <p14:creationId xmlns:p14="http://schemas.microsoft.com/office/powerpoint/2010/main" val="331884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ACD22F-41FA-4908-9AFB-05898AB1A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Vamos incluir multimidia também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C74C1B4-DA1C-47AC-97F7-37323FF366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47A3DA2-07E7-4795-ACD7-3338D8D06D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Espaço Reservado para Conteúdo 4" descr="Uma imagem contendo animal, ao ar livre, céu, marrom&#10;&#10;Descrição gerada automaticamente">
            <a:extLst>
              <a:ext uri="{FF2B5EF4-FFF2-40B4-BE49-F238E27FC236}">
                <a16:creationId xmlns:a16="http://schemas.microsoft.com/office/drawing/2014/main" id="{89E11DC8-8EBA-4A55-BA09-8BBA6B7AD5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807" y="5229338"/>
            <a:ext cx="2526999" cy="189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45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F07B9B-28E7-4A21-AF91-A42EA2939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Escolher outros modelos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F8EBD4D-BEAC-4E61-B7C8-61A6C6A76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Trabalhar imagens</a:t>
            </a:r>
          </a:p>
          <a:p>
            <a:r>
              <a:rPr lang="pt-BR" dirty="0"/>
              <a:t>O “Estilo” do Powerpoint chama-se “Slide Mestre”!</a:t>
            </a:r>
          </a:p>
        </p:txBody>
      </p:sp>
    </p:spTree>
    <p:extLst>
      <p:ext uri="{BB962C8B-B14F-4D97-AF65-F5344CB8AC3E}">
        <p14:creationId xmlns:p14="http://schemas.microsoft.com/office/powerpoint/2010/main" val="5202168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122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do Office</vt:lpstr>
      <vt:lpstr>Powerpoint</vt:lpstr>
      <vt:lpstr>Aqui você adiciona título</vt:lpstr>
      <vt:lpstr>Vamos incluir imagens neste layout</vt:lpstr>
      <vt:lpstr>Cuidado com as Transições</vt:lpstr>
      <vt:lpstr>Animações</vt:lpstr>
      <vt:lpstr>Vamos incluir multimidia também</vt:lpstr>
      <vt:lpstr>Escolher outros modelos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Rodolfo Nakamura</dc:creator>
  <cp:lastModifiedBy>Rodolfo Nakamura</cp:lastModifiedBy>
  <cp:revision>3</cp:revision>
  <dcterms:created xsi:type="dcterms:W3CDTF">2019-05-24T20:59:06Z</dcterms:created>
  <dcterms:modified xsi:type="dcterms:W3CDTF">2019-05-24T21:15:43Z</dcterms:modified>
</cp:coreProperties>
</file>